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5"/>
  </p:notesMasterIdLst>
  <p:sldIdLst>
    <p:sldId id="336" r:id="rId2"/>
    <p:sldId id="324" r:id="rId3"/>
    <p:sldId id="325" r:id="rId4"/>
  </p:sldIdLst>
  <p:sldSz cx="9906000" cy="6858000" type="A4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ON QUIXOTE" id="{E0294CAD-AC55-46BB-AF73-ABDC1E8E1ECF}">
          <p14:sldIdLst>
            <p14:sldId id="336"/>
            <p14:sldId id="324"/>
            <p14:sldId id="325"/>
          </p14:sldIdLst>
        </p14:section>
        <p14:section name="Default Section" id="{798E18C0-7FAC-1246-A254-D2284A00F104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F8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3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145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5406" cy="497333"/>
          </a:xfrm>
          <a:prstGeom prst="rect">
            <a:avLst/>
          </a:prstGeom>
        </p:spPr>
        <p:txBody>
          <a:bodyPr vert="horz" lIns="88194" tIns="44097" rIns="88194" bIns="44097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750" y="1"/>
            <a:ext cx="2945405" cy="497333"/>
          </a:xfrm>
          <a:prstGeom prst="rect">
            <a:avLst/>
          </a:prstGeom>
        </p:spPr>
        <p:txBody>
          <a:bodyPr vert="horz" lIns="88194" tIns="44097" rIns="88194" bIns="44097" rtlCol="0"/>
          <a:lstStyle>
            <a:lvl1pPr algn="r">
              <a:defRPr sz="1200"/>
            </a:lvl1pPr>
          </a:lstStyle>
          <a:p>
            <a:fld id="{1E980196-448A-481A-8A1B-A58FF56D8844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81075" y="1241425"/>
            <a:ext cx="4837113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8194" tIns="44097" rIns="88194" bIns="44097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0527" y="4777782"/>
            <a:ext cx="5438140" cy="3907834"/>
          </a:xfrm>
          <a:prstGeom prst="rect">
            <a:avLst/>
          </a:prstGeom>
        </p:spPr>
        <p:txBody>
          <a:bodyPr vert="horz" lIns="88194" tIns="44097" rIns="88194" bIns="44097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9429305"/>
            <a:ext cx="2945406" cy="497333"/>
          </a:xfrm>
          <a:prstGeom prst="rect">
            <a:avLst/>
          </a:prstGeom>
        </p:spPr>
        <p:txBody>
          <a:bodyPr vert="horz" lIns="88194" tIns="44097" rIns="88194" bIns="44097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750" y="9429305"/>
            <a:ext cx="2945405" cy="497333"/>
          </a:xfrm>
          <a:prstGeom prst="rect">
            <a:avLst/>
          </a:prstGeom>
        </p:spPr>
        <p:txBody>
          <a:bodyPr vert="horz" lIns="88194" tIns="44097" rIns="88194" bIns="44097" rtlCol="0" anchor="b"/>
          <a:lstStyle>
            <a:lvl1pPr algn="r">
              <a:defRPr sz="1200"/>
            </a:lvl1pPr>
          </a:lstStyle>
          <a:p>
            <a:fld id="{B552DB39-1987-4DDB-8E06-96607888F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1361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785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9857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170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480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2349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810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3906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2723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921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236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676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3CEDD3-0525-4453-AC94-ABA547278219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92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Gewebe enthält.&#10;&#10;Automatisch generierte Beschreibung">
            <a:extLst>
              <a:ext uri="{FF2B5EF4-FFF2-40B4-BE49-F238E27FC236}">
                <a16:creationId xmlns:a16="http://schemas.microsoft.com/office/drawing/2014/main" id="{EA07C4C0-B417-9F09-6328-9AA7E15AD1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52500"/>
            <a:ext cx="9906000" cy="4953000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D35FD81F-296E-5130-79A5-FDA8A48FC549}"/>
              </a:ext>
            </a:extLst>
          </p:cNvPr>
          <p:cNvSpPr txBox="1"/>
          <p:nvPr/>
        </p:nvSpPr>
        <p:spPr>
          <a:xfrm>
            <a:off x="0" y="1030051"/>
            <a:ext cx="4954772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600" b="1" i="0" cap="all" dirty="0">
                <a:solidFill>
                  <a:srgbClr val="000000"/>
                </a:solidFill>
                <a:effectLst/>
                <a:latin typeface="Futura PT W01 Light"/>
              </a:rPr>
              <a:t>DON QUIXOTE</a:t>
            </a:r>
          </a:p>
        </p:txBody>
      </p:sp>
      <p:pic>
        <p:nvPicPr>
          <p:cNvPr id="2" name="Grafik 1" descr="Ein Bild, das Text enthält.&#10;&#10;Automatisch generierte Beschreibung">
            <a:extLst>
              <a:ext uri="{FF2B5EF4-FFF2-40B4-BE49-F238E27FC236}">
                <a16:creationId xmlns:a16="http://schemas.microsoft.com/office/drawing/2014/main" id="{CC8B2F85-3128-7C55-4B95-3EF782AFF2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0114" y="5932714"/>
            <a:ext cx="1915886" cy="904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959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Tänzer, Phase enthält.&#10;&#10;Automatisch generierte Beschreibung">
            <a:extLst>
              <a:ext uri="{FF2B5EF4-FFF2-40B4-BE49-F238E27FC236}">
                <a16:creationId xmlns:a16="http://schemas.microsoft.com/office/drawing/2014/main" id="{C68BAC4A-3D6C-24A7-C110-023724F7C78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5" b="2"/>
          <a:stretch/>
        </p:blipFill>
        <p:spPr>
          <a:xfrm>
            <a:off x="4568064" y="10"/>
            <a:ext cx="5337937" cy="3750724"/>
          </a:xfrm>
          <a:custGeom>
            <a:avLst/>
            <a:gdLst/>
            <a:ahLst/>
            <a:cxnLst/>
            <a:rect l="l" t="t" r="r" b="b"/>
            <a:pathLst>
              <a:path w="6569769" h="3750734">
                <a:moveTo>
                  <a:pt x="1738471" y="0"/>
                </a:moveTo>
                <a:lnTo>
                  <a:pt x="6569769" y="0"/>
                </a:lnTo>
                <a:lnTo>
                  <a:pt x="6569769" y="3750734"/>
                </a:lnTo>
                <a:lnTo>
                  <a:pt x="0" y="3750734"/>
                </a:lnTo>
                <a:close/>
              </a:path>
            </a:pathLst>
          </a:custGeom>
        </p:spPr>
      </p:pic>
      <p:pic>
        <p:nvPicPr>
          <p:cNvPr id="7" name="Grafik 6" descr="Ein Bild, das Baum enthält.&#10;&#10;Automatisch generierte Beschreibung">
            <a:extLst>
              <a:ext uri="{FF2B5EF4-FFF2-40B4-BE49-F238E27FC236}">
                <a16:creationId xmlns:a16="http://schemas.microsoft.com/office/drawing/2014/main" id="{7D0BF477-EB74-4558-D77D-EB58E3EA8FF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216" r="-2" b="11413"/>
          <a:stretch/>
        </p:blipFill>
        <p:spPr>
          <a:xfrm>
            <a:off x="3397883" y="3887894"/>
            <a:ext cx="6508118" cy="2970106"/>
          </a:xfrm>
          <a:custGeom>
            <a:avLst/>
            <a:gdLst/>
            <a:ahLst/>
            <a:cxnLst/>
            <a:rect l="l" t="t" r="r" b="b"/>
            <a:pathLst>
              <a:path w="8009991" h="2970106">
                <a:moveTo>
                  <a:pt x="1376648" y="0"/>
                </a:moveTo>
                <a:lnTo>
                  <a:pt x="8009991" y="0"/>
                </a:lnTo>
                <a:lnTo>
                  <a:pt x="8009991" y="2970106"/>
                </a:lnTo>
                <a:lnTo>
                  <a:pt x="0" y="2970106"/>
                </a:lnTo>
                <a:close/>
              </a:path>
            </a:pathLst>
          </a:custGeom>
        </p:spPr>
      </p:pic>
      <p:pic>
        <p:nvPicPr>
          <p:cNvPr id="3" name="Grafik 2" descr="Ein Bild, das Sport, Tänzer, Person enthält.&#10;&#10;Automatisch generierte Beschreibung">
            <a:extLst>
              <a:ext uri="{FF2B5EF4-FFF2-40B4-BE49-F238E27FC236}">
                <a16:creationId xmlns:a16="http://schemas.microsoft.com/office/drawing/2014/main" id="{C007EDE5-7CB0-BACF-DB4F-1E16F165D0B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76" r="26287" b="-1"/>
          <a:stretch/>
        </p:blipFill>
        <p:spPr>
          <a:xfrm>
            <a:off x="20" y="10"/>
            <a:ext cx="6096257" cy="6857990"/>
          </a:xfrm>
          <a:custGeom>
            <a:avLst/>
            <a:gdLst/>
            <a:ahLst/>
            <a:cxnLst/>
            <a:rect l="l" t="t" r="r" b="b"/>
            <a:pathLst>
              <a:path w="7503111" h="6858000">
                <a:moveTo>
                  <a:pt x="0" y="0"/>
                </a:moveTo>
                <a:lnTo>
                  <a:pt x="677334" y="0"/>
                </a:lnTo>
                <a:lnTo>
                  <a:pt x="1168036" y="0"/>
                </a:lnTo>
                <a:lnTo>
                  <a:pt x="1205499" y="0"/>
                </a:lnTo>
                <a:lnTo>
                  <a:pt x="1647632" y="0"/>
                </a:lnTo>
                <a:lnTo>
                  <a:pt x="7215401" y="0"/>
                </a:lnTo>
                <a:lnTo>
                  <a:pt x="4041567" y="6852993"/>
                </a:lnTo>
                <a:lnTo>
                  <a:pt x="7503111" y="6852993"/>
                </a:lnTo>
                <a:lnTo>
                  <a:pt x="7503111" y="6852994"/>
                </a:lnTo>
                <a:lnTo>
                  <a:pt x="1647632" y="6852994"/>
                </a:lnTo>
                <a:lnTo>
                  <a:pt x="1647632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6817926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Person, Sport, Tänzer enthält.&#10;&#10;Automatisch generierte Beschreibung">
            <a:extLst>
              <a:ext uri="{FF2B5EF4-FFF2-40B4-BE49-F238E27FC236}">
                <a16:creationId xmlns:a16="http://schemas.microsoft.com/office/drawing/2014/main" id="{531E284F-06D3-95EE-8497-510990A495C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3" r="2" b="2"/>
          <a:stretch/>
        </p:blipFill>
        <p:spPr>
          <a:xfrm>
            <a:off x="4568064" y="10"/>
            <a:ext cx="5337937" cy="3750724"/>
          </a:xfrm>
          <a:custGeom>
            <a:avLst/>
            <a:gdLst/>
            <a:ahLst/>
            <a:cxnLst/>
            <a:rect l="l" t="t" r="r" b="b"/>
            <a:pathLst>
              <a:path w="6569769" h="3750734">
                <a:moveTo>
                  <a:pt x="1738471" y="0"/>
                </a:moveTo>
                <a:lnTo>
                  <a:pt x="6569769" y="0"/>
                </a:lnTo>
                <a:lnTo>
                  <a:pt x="6569769" y="3750734"/>
                </a:lnTo>
                <a:lnTo>
                  <a:pt x="0" y="3750734"/>
                </a:lnTo>
                <a:close/>
              </a:path>
            </a:pathLst>
          </a:custGeom>
        </p:spPr>
      </p:pic>
      <p:pic>
        <p:nvPicPr>
          <p:cNvPr id="7" name="Grafik 6" descr="Ein Bild, das Person, Phase, Szene, blau enthält.&#10;&#10;Automatisch generierte Beschreibung">
            <a:extLst>
              <a:ext uri="{FF2B5EF4-FFF2-40B4-BE49-F238E27FC236}">
                <a16:creationId xmlns:a16="http://schemas.microsoft.com/office/drawing/2014/main" id="{2358FD70-FAD0-EE4F-1821-08F4536DC11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253" r="-2" b="2375"/>
          <a:stretch/>
        </p:blipFill>
        <p:spPr>
          <a:xfrm>
            <a:off x="3397883" y="3887894"/>
            <a:ext cx="6508118" cy="2970106"/>
          </a:xfrm>
          <a:custGeom>
            <a:avLst/>
            <a:gdLst/>
            <a:ahLst/>
            <a:cxnLst/>
            <a:rect l="l" t="t" r="r" b="b"/>
            <a:pathLst>
              <a:path w="8009991" h="2970106">
                <a:moveTo>
                  <a:pt x="1376648" y="0"/>
                </a:moveTo>
                <a:lnTo>
                  <a:pt x="8009991" y="0"/>
                </a:lnTo>
                <a:lnTo>
                  <a:pt x="8009991" y="2970106"/>
                </a:lnTo>
                <a:lnTo>
                  <a:pt x="0" y="2970106"/>
                </a:lnTo>
                <a:close/>
              </a:path>
            </a:pathLst>
          </a:custGeom>
        </p:spPr>
      </p:pic>
      <p:pic>
        <p:nvPicPr>
          <p:cNvPr id="5" name="Grafik 4" descr="Ein Bild, das Sport, Tänzer, Person, angezogen enthält.&#10;&#10;Automatisch generierte Beschreibung">
            <a:extLst>
              <a:ext uri="{FF2B5EF4-FFF2-40B4-BE49-F238E27FC236}">
                <a16:creationId xmlns:a16="http://schemas.microsoft.com/office/drawing/2014/main" id="{17B95345-7D06-ABE8-032F-6D152897DFE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580" r="5083" b="-1"/>
          <a:stretch/>
        </p:blipFill>
        <p:spPr>
          <a:xfrm>
            <a:off x="20" y="10"/>
            <a:ext cx="6096257" cy="6857990"/>
          </a:xfrm>
          <a:custGeom>
            <a:avLst/>
            <a:gdLst/>
            <a:ahLst/>
            <a:cxnLst/>
            <a:rect l="l" t="t" r="r" b="b"/>
            <a:pathLst>
              <a:path w="7503111" h="6858000">
                <a:moveTo>
                  <a:pt x="0" y="0"/>
                </a:moveTo>
                <a:lnTo>
                  <a:pt x="677334" y="0"/>
                </a:lnTo>
                <a:lnTo>
                  <a:pt x="1168036" y="0"/>
                </a:lnTo>
                <a:lnTo>
                  <a:pt x="1205499" y="0"/>
                </a:lnTo>
                <a:lnTo>
                  <a:pt x="1647632" y="0"/>
                </a:lnTo>
                <a:lnTo>
                  <a:pt x="7215401" y="0"/>
                </a:lnTo>
                <a:lnTo>
                  <a:pt x="4041567" y="6852993"/>
                </a:lnTo>
                <a:lnTo>
                  <a:pt x="7503111" y="6852993"/>
                </a:lnTo>
                <a:lnTo>
                  <a:pt x="7503111" y="6852994"/>
                </a:lnTo>
                <a:lnTo>
                  <a:pt x="1647632" y="6852994"/>
                </a:lnTo>
                <a:lnTo>
                  <a:pt x="1647632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3075023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</Words>
  <Application>Microsoft Macintosh PowerPoint</Application>
  <PresentationFormat>A4 Paper (210x297 mm)</PresentationFormat>
  <Paragraphs>1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Futura PT W01 Light</vt:lpstr>
      <vt:lpstr>Office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Bai, Zehui</dc:creator>
  <cp:lastModifiedBy>Microsoft Office User</cp:lastModifiedBy>
  <cp:revision>326</cp:revision>
  <cp:lastPrinted>2022-12-15T13:45:23Z</cp:lastPrinted>
  <dcterms:created xsi:type="dcterms:W3CDTF">2022-11-07T20:45:57Z</dcterms:created>
  <dcterms:modified xsi:type="dcterms:W3CDTF">2023-10-15T12:08:36Z</dcterms:modified>
</cp:coreProperties>
</file>

<file path=docProps/thumbnail.jpeg>
</file>